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8" r:id="rId2"/>
    <p:sldMasterId id="2147483760" r:id="rId3"/>
    <p:sldMasterId id="2147483770" r:id="rId4"/>
  </p:sldMasterIdLst>
  <p:notesMasterIdLst>
    <p:notesMasterId r:id="rId15"/>
  </p:notesMasterIdLst>
  <p:sldIdLst>
    <p:sldId id="265" r:id="rId5"/>
    <p:sldId id="280" r:id="rId6"/>
    <p:sldId id="267" r:id="rId7"/>
    <p:sldId id="269" r:id="rId8"/>
    <p:sldId id="268" r:id="rId9"/>
    <p:sldId id="271" r:id="rId10"/>
    <p:sldId id="281" r:id="rId11"/>
    <p:sldId id="282" r:id="rId12"/>
    <p:sldId id="274" r:id="rId13"/>
    <p:sldId id="27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BB6F6-E39B-4002-88F4-473D46EF043B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69FC-AAD5-44D2-9ACC-6DB9F7C7CF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1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0EB-6076-4D58-913B-119726FF3BA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4B3D0-7DAA-4E26-83CE-D82E787FE372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BCC4F-F0AA-401E-A5D1-25ACBA507EBC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7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98A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4B3D0-7DAA-4E26-83CE-D82E787FE372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23B97-7D9B-486C-83AB-2CAF293EA1D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5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pink _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chtungspfeil 5"/>
          <p:cNvSpPr/>
          <p:nvPr userDrawn="1"/>
        </p:nvSpPr>
        <p:spPr>
          <a:xfrm>
            <a:off x="1100138" y="1971675"/>
            <a:ext cx="1871662" cy="719138"/>
          </a:xfrm>
          <a:prstGeom prst="homePlate">
            <a:avLst/>
          </a:prstGeom>
          <a:solidFill>
            <a:srgbClr val="F747B0"/>
          </a:solidFill>
          <a:ln>
            <a:solidFill>
              <a:srgbClr val="F74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chtungspfeil 7"/>
          <p:cNvSpPr/>
          <p:nvPr userDrawn="1"/>
        </p:nvSpPr>
        <p:spPr>
          <a:xfrm>
            <a:off x="1100138" y="3213100"/>
            <a:ext cx="1871662" cy="720725"/>
          </a:xfrm>
          <a:prstGeom prst="homePlate">
            <a:avLst/>
          </a:prstGeom>
          <a:solidFill>
            <a:srgbClr val="F74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chtungspfeil 8"/>
          <p:cNvSpPr/>
          <p:nvPr userDrawn="1"/>
        </p:nvSpPr>
        <p:spPr>
          <a:xfrm>
            <a:off x="1100138" y="4437063"/>
            <a:ext cx="1871662" cy="720725"/>
          </a:xfrm>
          <a:prstGeom prst="homePlate">
            <a:avLst/>
          </a:prstGeom>
          <a:solidFill>
            <a:srgbClr val="F74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3351213" y="1860550"/>
            <a:ext cx="4752975" cy="83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351213" y="3157538"/>
            <a:ext cx="4752975" cy="830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317875" y="4325938"/>
            <a:ext cx="4751388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51348" y="1860048"/>
            <a:ext cx="4752528" cy="830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351348" y="3155303"/>
            <a:ext cx="4752528" cy="830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294148" y="4326194"/>
            <a:ext cx="4752528" cy="830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C56CF-C1E4-42DA-8C06-1C839B96885D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E256C-A9CB-491A-B7AD-F516C00CAB8C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5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türkis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chtungspfeil 5"/>
          <p:cNvSpPr/>
          <p:nvPr userDrawn="1"/>
        </p:nvSpPr>
        <p:spPr>
          <a:xfrm>
            <a:off x="1100138" y="1971675"/>
            <a:ext cx="1871662" cy="719138"/>
          </a:xfrm>
          <a:prstGeom prst="homePlate">
            <a:avLst/>
          </a:prstGeom>
          <a:solidFill>
            <a:srgbClr val="2C979C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chtungspfeil 7"/>
          <p:cNvSpPr/>
          <p:nvPr userDrawn="1"/>
        </p:nvSpPr>
        <p:spPr>
          <a:xfrm>
            <a:off x="1100138" y="3213100"/>
            <a:ext cx="1871662" cy="720725"/>
          </a:xfrm>
          <a:prstGeom prst="homePlate">
            <a:avLst/>
          </a:prstGeom>
          <a:solidFill>
            <a:srgbClr val="2C979C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chtungspfeil 8"/>
          <p:cNvSpPr/>
          <p:nvPr userDrawn="1"/>
        </p:nvSpPr>
        <p:spPr>
          <a:xfrm>
            <a:off x="1100138" y="4437063"/>
            <a:ext cx="1871662" cy="720725"/>
          </a:xfrm>
          <a:prstGeom prst="homePlate">
            <a:avLst/>
          </a:prstGeom>
          <a:solidFill>
            <a:srgbClr val="2C979C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3351213" y="1860550"/>
            <a:ext cx="4752975" cy="83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351213" y="3157538"/>
            <a:ext cx="4752975" cy="830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317875" y="4325938"/>
            <a:ext cx="4751388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51348" y="1860048"/>
            <a:ext cx="4752528" cy="830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351348" y="3155303"/>
            <a:ext cx="4752528" cy="830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294148" y="4326194"/>
            <a:ext cx="4752528" cy="830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C56CF-C1E4-42DA-8C06-1C839B96885D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ED3DB-3554-4816-9961-EBEA4737A03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1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4B3D0-7DAA-4E26-83CE-D82E787FE372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1E999-4FF5-43B8-B8FA-3B431BE6CBEF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2B27-289E-48AE-8931-79D232AA675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6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75656" y="1772816"/>
            <a:ext cx="4248472" cy="25922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3"/>
          </p:nvPr>
        </p:nvSpPr>
        <p:spPr>
          <a:xfrm>
            <a:off x="6444208" y="1772816"/>
            <a:ext cx="2232248" cy="30963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4B3D0-7DAA-4E26-83CE-D82E787FE372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C7F08-A5E9-4564-AA10-8688EAC351B5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1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43608" y="1772816"/>
            <a:ext cx="4968552" cy="38884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idx="14"/>
          </p:nvPr>
        </p:nvSpPr>
        <p:spPr>
          <a:xfrm>
            <a:off x="6084168" y="1772816"/>
            <a:ext cx="2592288" cy="38884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9550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87624" y="1628800"/>
            <a:ext cx="3143381" cy="19970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/>
          </p:nvPr>
        </p:nvSpPr>
        <p:spPr>
          <a:xfrm>
            <a:off x="4788024" y="1628800"/>
            <a:ext cx="3143381" cy="19970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1" name="Bildplatzhalter 2"/>
          <p:cNvSpPr>
            <a:spLocks noGrp="1"/>
          </p:cNvSpPr>
          <p:nvPr>
            <p:ph type="pic" idx="14"/>
          </p:nvPr>
        </p:nvSpPr>
        <p:spPr>
          <a:xfrm>
            <a:off x="4788024" y="3789040"/>
            <a:ext cx="3143381" cy="19970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2" name="Bildplatzhalter 2"/>
          <p:cNvSpPr>
            <a:spLocks noGrp="1"/>
          </p:cNvSpPr>
          <p:nvPr>
            <p:ph type="pic" idx="15"/>
          </p:nvPr>
        </p:nvSpPr>
        <p:spPr>
          <a:xfrm>
            <a:off x="1187624" y="3789040"/>
            <a:ext cx="3143381" cy="19970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466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"/>
          </p:nvPr>
        </p:nvSpPr>
        <p:spPr>
          <a:xfrm>
            <a:off x="1187624" y="1628800"/>
            <a:ext cx="7488832" cy="43924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51651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79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EF5A-0E1A-40A9-AC3E-7B24DF10E7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561-5486-4F40-95D0-8D97D29AC802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7B11-E313-497A-8810-E506F87925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AF149-1B51-47C6-8E18-240B8C4A4F9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914400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F4AF149-1B51-47C6-8E18-240B8C4A4F9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06.05.2022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Überschrift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49325" y="1557338"/>
            <a:ext cx="72834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87450" y="63166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4B3D0-7DAA-4E26-83CE-D82E787FE372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92500" y="63166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688" y="63166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AC4E1-5A38-4739-8A8E-FD0A419B6202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5" name="Grafik 6" descr="pax_christi_Zweig_we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7207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7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C97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2C979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CA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49C9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9C9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49C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9C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2" descr="pax_christi_Zweig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15900"/>
            <a:ext cx="586263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4089648" cy="4043627"/>
          </a:xfrm>
        </p:spPr>
        <p:txBody>
          <a:bodyPr/>
          <a:lstStyle/>
          <a:p>
            <a:r>
              <a:rPr lang="de-DE" dirty="0" smtClean="0"/>
              <a:t>Wir weigern uns Feinde zu sein!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4305672" cy="1144632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70 Jahre Bühler Friedenskreuz</a:t>
            </a:r>
          </a:p>
          <a:p>
            <a:r>
              <a:rPr lang="de-DE" dirty="0" smtClean="0"/>
              <a:t> – ein Mahnmal für den Frieden!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203" y="1887541"/>
            <a:ext cx="6048672" cy="29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6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399" y="13736"/>
            <a:ext cx="7315200" cy="114202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Wir weigern uns Feinde zu sein !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312368" cy="221100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7" y="1340768"/>
            <a:ext cx="4032448" cy="275718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11960" y="537321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Dieser Satz drückt aller Bedrängnis zum Trotz </a:t>
            </a:r>
            <a:r>
              <a:rPr lang="de-DE" smtClean="0"/>
              <a:t>die Philosophie </a:t>
            </a:r>
            <a:r>
              <a:rPr lang="de-DE" dirty="0" smtClean="0"/>
              <a:t>der </a:t>
            </a:r>
            <a:r>
              <a:rPr lang="de-DE" dirty="0" err="1" smtClean="0"/>
              <a:t>Palästinenerfamilie</a:t>
            </a:r>
            <a:r>
              <a:rPr lang="de-DE" dirty="0" smtClean="0"/>
              <a:t> Nassar in der Region von Bethlehem aus.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10" y="1456177"/>
            <a:ext cx="2072589" cy="29298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52220" y="436510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Daud Nassar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6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717032"/>
            <a:ext cx="7906072" cy="2664296"/>
          </a:xfrm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Zwölf riesige Betonklammern symbolisieren Gewalt beim Bühler Friedenskreuz.</a:t>
            </a:r>
          </a:p>
          <a:p>
            <a:r>
              <a:rPr lang="de-DE" dirty="0" smtClean="0"/>
              <a:t>Max Josef Metzger 1921:</a:t>
            </a:r>
          </a:p>
          <a:p>
            <a:r>
              <a:rPr lang="de-DE" dirty="0" smtClean="0"/>
              <a:t>„Man hat den Völkern einzureden versucht, sie seien gegenseitig von Natur aus Feinde, während das Gegenteil der Fall ist. Alle Völker haben nur einen Feind, der ist ihnen allen gemeinsam: </a:t>
            </a:r>
          </a:p>
          <a:p>
            <a:r>
              <a:rPr lang="de-DE" dirty="0" smtClean="0"/>
              <a:t>Es ist der Krieg.“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8400" r="-5711" b="-18400"/>
          <a:stretch/>
        </p:blipFill>
        <p:spPr>
          <a:xfrm>
            <a:off x="1331639" y="692696"/>
            <a:ext cx="55453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3288640"/>
          </a:xfrm>
        </p:spPr>
        <p:txBody>
          <a:bodyPr/>
          <a:lstStyle/>
          <a:p>
            <a:r>
              <a:rPr lang="de-DE" dirty="0" smtClean="0"/>
              <a:t>Friedenswoche 1965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373216"/>
            <a:ext cx="7315200" cy="93794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Bühler Friedenskreuz – Mahnmal für den Frieden!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987"/>
            <a:ext cx="6336704" cy="45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797152"/>
            <a:ext cx="5508104" cy="136815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Oradur</a:t>
            </a:r>
            <a:r>
              <a:rPr lang="de-DE" dirty="0" smtClean="0"/>
              <a:t>-</a:t>
            </a:r>
            <a:r>
              <a:rPr lang="de-DE" dirty="0" err="1" smtClean="0"/>
              <a:t>Sur</a:t>
            </a:r>
            <a:r>
              <a:rPr lang="de-DE" dirty="0" smtClean="0"/>
              <a:t>-Glan 1944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68144" y="4697899"/>
            <a:ext cx="2198865" cy="67531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Pater Manfred Hörhammer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2342881" cy="31683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1880"/>
            <a:ext cx="482216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2080" y="2420888"/>
            <a:ext cx="2592288" cy="2376264"/>
          </a:xfrm>
        </p:spPr>
        <p:txBody>
          <a:bodyPr>
            <a:noAutofit/>
          </a:bodyPr>
          <a:lstStyle/>
          <a:p>
            <a:r>
              <a:rPr lang="de-DE" sz="1800" dirty="0" smtClean="0"/>
              <a:t>Herbert Fröhlich </a:t>
            </a:r>
            <a:br>
              <a:rPr lang="de-DE" sz="1800" dirty="0" smtClean="0"/>
            </a:br>
            <a:r>
              <a:rPr lang="de-DE" sz="1800" dirty="0" smtClean="0"/>
              <a:t>war Pfarrer in Karlsdorf –</a:t>
            </a:r>
            <a:r>
              <a:rPr lang="de-DE" sz="1800" dirty="0" err="1" smtClean="0"/>
              <a:t>Neuthardt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und geistlicher Beirat von pax christi in Deutschland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4797151"/>
            <a:ext cx="7185992" cy="137804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Er verstand es die Bedeutung des Bühler Friedens-kreuzes neu zur Sprache zu bringen. Er hat auch mir die Wichtigkeit dieses Mahnmales für den Frieden aufgezeigt.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74747"/>
            <a:ext cx="2088232" cy="2185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2" y="1058807"/>
            <a:ext cx="4901002" cy="3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4089648" cy="4043627"/>
          </a:xfrm>
        </p:spPr>
        <p:txBody>
          <a:bodyPr/>
          <a:lstStyle/>
          <a:p>
            <a:r>
              <a:rPr lang="de-DE" dirty="0" smtClean="0"/>
              <a:t>Wir weigern uns Feinde zu sein!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4305672" cy="1144632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70 Jahre Bühler Friedenskreuz</a:t>
            </a:r>
          </a:p>
          <a:p>
            <a:r>
              <a:rPr lang="de-DE" dirty="0" smtClean="0"/>
              <a:t> – ein Mahnmal für den Frieden!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203" y="1887541"/>
            <a:ext cx="6048672" cy="29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8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_Perspektive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c_Vorlage_Powerpoint_basi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Bildschirmpräsentation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Larissa-Design</vt:lpstr>
      <vt:lpstr>1_Perspektive</vt:lpstr>
      <vt:lpstr>pc_Vorlage_Powerpoint_basic</vt:lpstr>
      <vt:lpstr>Ende</vt:lpstr>
      <vt:lpstr>Wir weigern uns Feinde zu sein!</vt:lpstr>
      <vt:lpstr>Wir weigern uns Feinde zu sein !</vt:lpstr>
      <vt:lpstr>PowerPoint-Präsentation</vt:lpstr>
      <vt:lpstr>Friedenswoche 1965</vt:lpstr>
      <vt:lpstr>Oradur-Sur-Glan 1944 </vt:lpstr>
      <vt:lpstr>Herbert Fröhlich  war Pfarrer in Karlsdorf –Neuthardt und geistlicher Beirat von pax christi in Deutschland </vt:lpstr>
      <vt:lpstr>Wir weigern uns Feinde zu sein!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Kreuzundmehr</dc:title>
  <dc:creator>wschaupp</dc:creator>
  <cp:lastModifiedBy>Weber Markus</cp:lastModifiedBy>
  <cp:revision>26</cp:revision>
  <dcterms:created xsi:type="dcterms:W3CDTF">2019-11-06T21:55:42Z</dcterms:created>
  <dcterms:modified xsi:type="dcterms:W3CDTF">2022-05-06T16:18:25Z</dcterms:modified>
</cp:coreProperties>
</file>